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7E37B5E-6E06-4EAB-BBA5-3CCDA6BC7AE1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E29CD6-45C9-4A58-A5D0-B7143060376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175351" cy="1793167"/>
          </a:xfrm>
        </p:spPr>
        <p:txBody>
          <a:bodyPr>
            <a:normAutofit fontScale="90000"/>
          </a:bodyPr>
          <a:lstStyle/>
          <a:p>
            <a:r>
              <a:rPr lang="ru-RU" b="1" cap="all" dirty="0"/>
              <a:t>решения неравенств</a:t>
            </a:r>
            <a:br>
              <a:rPr lang="ru-RU" b="1" cap="all" dirty="0"/>
            </a:br>
            <a:r>
              <a:rPr lang="ru-RU" b="1" cap="all" dirty="0"/>
              <a:t>второй степени с одной переменной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18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Решите неравенства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 &gt; 0 и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 ≤ 0, если на рисунке изображен график соответствующей квадратичной функции: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76872"/>
            <a:ext cx="4298205" cy="35231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86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Решите неравенства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 &gt; 0 и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 ≤ 0, если на рисунке изображен график соответствующей квадратичной функции: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Объект 6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4855790" cy="438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29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Решите неравенства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 &gt; 0 и </a:t>
            </a:r>
            <a:r>
              <a:rPr lang="ru-RU" sz="3600" i="1" dirty="0"/>
              <a:t>ах</a:t>
            </a:r>
            <a:r>
              <a:rPr lang="ru-RU" sz="3600" baseline="30000" dirty="0"/>
              <a:t>2</a:t>
            </a:r>
            <a:r>
              <a:rPr lang="ru-RU" sz="3600" dirty="0"/>
              <a:t> + </a:t>
            </a:r>
            <a:r>
              <a:rPr lang="ru-RU" sz="3600" i="1" dirty="0" err="1"/>
              <a:t>bx</a:t>
            </a:r>
            <a:r>
              <a:rPr lang="ru-RU" sz="3600" dirty="0"/>
              <a:t> + </a:t>
            </a:r>
            <a:r>
              <a:rPr lang="ru-RU" sz="3600" i="1" dirty="0"/>
              <a:t>c</a:t>
            </a:r>
            <a:r>
              <a:rPr lang="ru-RU" sz="3600" dirty="0"/>
              <a:t> ≤ 0, если на рисунке изображен график соответствующей квадратичной функции: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4601666" cy="44597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40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836712"/>
            <a:ext cx="8748464" cy="347472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/>
              <a:t>К л ю ч:</a:t>
            </a:r>
            <a:r>
              <a:rPr lang="ru-RU" sz="4400" dirty="0"/>
              <a:t> </a:t>
            </a:r>
            <a:endParaRPr lang="ru-RU" sz="4400" dirty="0" smtClean="0"/>
          </a:p>
          <a:p>
            <a:pPr marL="0" indent="0">
              <a:buNone/>
            </a:pPr>
            <a:r>
              <a:rPr lang="ru-RU" sz="6600" dirty="0" smtClean="0"/>
              <a:t>+  </a:t>
            </a:r>
            <a:r>
              <a:rPr lang="ru-RU" sz="6600" dirty="0"/>
              <a:t>–  –  +  –  –  +  +  –  </a:t>
            </a:r>
            <a:r>
              <a:rPr lang="ru-RU" sz="6600" dirty="0" smtClean="0"/>
              <a:t>+</a:t>
            </a:r>
            <a:endParaRPr lang="ru-RU" sz="6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01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</TotalTime>
  <Words>98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решения неравенств второй степени с одной переменной</vt:lpstr>
      <vt:lpstr>Решите неравенства ах2 + bx + c &gt; 0 и ах2 + bx + c ≤ 0, если на рисунке изображен график соответствующей квадратичной функции: </vt:lpstr>
      <vt:lpstr>Решите неравенства ах2 + bx + c &gt; 0 и ах2 + bx + c ≤ 0, если на рисунке изображен график соответствующей квадратичной функции: </vt:lpstr>
      <vt:lpstr>Решите неравенства ах2 + bx + c &gt; 0 и ах2 + bx + c ≤ 0, если на рисунке изображен график соответствующей квадратичной функции: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решения неравенств второй степени с одной переменной</dc:title>
  <dc:creator>User</dc:creator>
  <cp:lastModifiedBy>User</cp:lastModifiedBy>
  <cp:revision>1</cp:revision>
  <dcterms:created xsi:type="dcterms:W3CDTF">2016-11-23T16:11:15Z</dcterms:created>
  <dcterms:modified xsi:type="dcterms:W3CDTF">2016-11-23T16:16:33Z</dcterms:modified>
</cp:coreProperties>
</file>